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0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FCF2-91ED-4AD7-AA64-78EB541221AD}" type="datetimeFigureOut">
              <a:rPr lang="fr-FR" smtClean="0"/>
              <a:t>27/11/2011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C96FC-D2C9-4939-93C0-28D22A5F10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7204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FCF2-91ED-4AD7-AA64-78EB541221AD}" type="datetimeFigureOut">
              <a:rPr lang="fr-FR" smtClean="0"/>
              <a:t>27/11/2011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C96FC-D2C9-4939-93C0-28D22A5F10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403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FCF2-91ED-4AD7-AA64-78EB541221AD}" type="datetimeFigureOut">
              <a:rPr lang="fr-FR" smtClean="0"/>
              <a:t>27/11/2011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C96FC-D2C9-4939-93C0-28D22A5F10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9904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FCF2-91ED-4AD7-AA64-78EB541221AD}" type="datetimeFigureOut">
              <a:rPr lang="fr-FR" smtClean="0"/>
              <a:t>27/11/2011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C96FC-D2C9-4939-93C0-28D22A5F10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4287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FCF2-91ED-4AD7-AA64-78EB541221AD}" type="datetimeFigureOut">
              <a:rPr lang="fr-FR" smtClean="0"/>
              <a:t>27/11/2011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C96FC-D2C9-4939-93C0-28D22A5F10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1867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FCF2-91ED-4AD7-AA64-78EB541221AD}" type="datetimeFigureOut">
              <a:rPr lang="fr-FR" smtClean="0"/>
              <a:t>27/11/2011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C96FC-D2C9-4939-93C0-28D22A5F10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482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FCF2-91ED-4AD7-AA64-78EB541221AD}" type="datetimeFigureOut">
              <a:rPr lang="fr-FR" smtClean="0"/>
              <a:t>27/11/2011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C96FC-D2C9-4939-93C0-28D22A5F10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76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FCF2-91ED-4AD7-AA64-78EB541221AD}" type="datetimeFigureOut">
              <a:rPr lang="fr-FR" smtClean="0"/>
              <a:t>27/11/2011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C96FC-D2C9-4939-93C0-28D22A5F10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2362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FCF2-91ED-4AD7-AA64-78EB541221AD}" type="datetimeFigureOut">
              <a:rPr lang="fr-FR" smtClean="0"/>
              <a:t>27/11/2011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C96FC-D2C9-4939-93C0-28D22A5F10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25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FCF2-91ED-4AD7-AA64-78EB541221AD}" type="datetimeFigureOut">
              <a:rPr lang="fr-FR" smtClean="0"/>
              <a:t>27/11/2011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C96FC-D2C9-4939-93C0-28D22A5F10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3206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EFCF2-91ED-4AD7-AA64-78EB541221AD}" type="datetimeFigureOut">
              <a:rPr lang="fr-FR" smtClean="0"/>
              <a:t>27/11/2011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C96FC-D2C9-4939-93C0-28D22A5F10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0226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EFCF2-91ED-4AD7-AA64-78EB541221AD}" type="datetimeFigureOut">
              <a:rPr lang="fr-FR" smtClean="0"/>
              <a:t>27/11/2011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C96FC-D2C9-4939-93C0-28D22A5F10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91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jfbradu.free.fr/cartesvect/monde/us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77" y="349424"/>
            <a:ext cx="8730180" cy="5803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eid-med.org/fr/accueil/BO/punaise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8512" y="-21588"/>
            <a:ext cx="544164" cy="54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www.eid-med.org/fr/accueil/BO/punaise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4624"/>
            <a:ext cx="544164" cy="54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www.eid-med.org/fr/accueil/BO/punaise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20" y="2348880"/>
            <a:ext cx="544164" cy="54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www.eid-med.org/fr/accueil/BO/punaise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532908"/>
            <a:ext cx="544164" cy="54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www.eid-med.org/fr/accueil/BO/punaise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52" y="2668812"/>
            <a:ext cx="544164" cy="54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www.eid-med.org/fr/accueil/BO/punaise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51182"/>
            <a:ext cx="544164" cy="54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www.eid-med.org/fr/accueil/BO/punaise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436" y="2852936"/>
            <a:ext cx="544164" cy="54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-36512" y="3162454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Monterey</a:t>
            </a:r>
            <a:endParaRPr lang="fr-FR" sz="1600" b="1" dirty="0"/>
          </a:p>
        </p:txBody>
      </p:sp>
      <p:sp>
        <p:nvSpPr>
          <p:cNvPr id="3" name="ZoneTexte 2"/>
          <p:cNvSpPr txBox="1"/>
          <p:nvPr/>
        </p:nvSpPr>
        <p:spPr>
          <a:xfrm>
            <a:off x="1115616" y="3861048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San Diego</a:t>
            </a:r>
            <a:endParaRPr lang="fr-FR" sz="16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483494" y="3601381"/>
            <a:ext cx="560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L-A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141710" y="1846565"/>
            <a:ext cx="13717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San </a:t>
            </a:r>
            <a:r>
              <a:rPr lang="fr-FR" sz="1600" dirty="0" err="1" smtClean="0"/>
              <a:t>Fransisco</a:t>
            </a:r>
            <a:endParaRPr lang="fr-FR" sz="1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963625" y="2533566"/>
            <a:ext cx="7560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San </a:t>
            </a:r>
            <a:r>
              <a:rPr lang="fr-FR" sz="1600" dirty="0"/>
              <a:t>J</a:t>
            </a:r>
            <a:r>
              <a:rPr lang="fr-FR" sz="1600" dirty="0" smtClean="0"/>
              <a:t>osé</a:t>
            </a: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1058122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1800" dirty="0" smtClean="0"/>
              <a:t>Los Angeles:</a:t>
            </a:r>
            <a:endParaRPr lang="fr-FR" sz="1800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fr-FR" sz="1800" dirty="0" smtClean="0"/>
              <a:t>San </a:t>
            </a:r>
            <a:r>
              <a:rPr lang="fr-FR" sz="1800" dirty="0" err="1" smtClean="0"/>
              <a:t>Fransisco</a:t>
            </a:r>
            <a:r>
              <a:rPr lang="fr-FR" sz="1800" dirty="0" smtClean="0"/>
              <a:t>:</a:t>
            </a:r>
          </a:p>
          <a:p>
            <a:r>
              <a:rPr lang="fr-FR" sz="1800" dirty="0" smtClean="0"/>
              <a:t>San José: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8489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77500" lnSpcReduction="20000"/>
          </a:bodyPr>
          <a:lstStyle/>
          <a:p>
            <a:endParaRPr lang="fr-FR" dirty="0"/>
          </a:p>
          <a:p>
            <a:pPr>
              <a:buFont typeface="Wingdings" pitchFamily="2" charset="2"/>
              <a:buChar char="Ø"/>
            </a:pPr>
            <a:r>
              <a:rPr lang="fr-FR" b="1" dirty="0"/>
              <a:t>San Diego</a:t>
            </a:r>
            <a:r>
              <a:rPr lang="fr-FR" dirty="0"/>
              <a:t>:</a:t>
            </a:r>
            <a:br>
              <a:rPr lang="fr-FR" dirty="0"/>
            </a:br>
            <a:r>
              <a:rPr lang="fr-FR" dirty="0" smtClean="0"/>
              <a:t>- </a:t>
            </a:r>
            <a:r>
              <a:rPr lang="fr-FR" dirty="0" err="1" smtClean="0"/>
              <a:t>beautyful</a:t>
            </a:r>
            <a:r>
              <a:rPr lang="fr-FR" dirty="0" smtClean="0"/>
              <a:t> </a:t>
            </a:r>
            <a:r>
              <a:rPr lang="fr-FR" dirty="0"/>
              <a:t>city</a:t>
            </a:r>
            <a:br>
              <a:rPr lang="fr-FR" dirty="0"/>
            </a:br>
            <a:r>
              <a:rPr lang="fr-FR" dirty="0" smtClean="0"/>
              <a:t>- The </a:t>
            </a:r>
            <a:r>
              <a:rPr lang="fr-FR" dirty="0" err="1"/>
              <a:t>Gaslamp</a:t>
            </a:r>
            <a:r>
              <a:rPr lang="fr-FR" dirty="0"/>
              <a:t> Quarter =the </a:t>
            </a:r>
            <a:r>
              <a:rPr lang="fr-FR" b="1" dirty="0" err="1"/>
              <a:t>downtown</a:t>
            </a:r>
            <a:r>
              <a:rPr lang="fr-FR" dirty="0" err="1"/>
              <a:t>’s</a:t>
            </a:r>
            <a:r>
              <a:rPr lang="fr-FR" dirty="0"/>
              <a:t> </a:t>
            </a:r>
            <a:r>
              <a:rPr lang="fr-FR" dirty="0" err="1"/>
              <a:t>heart</a:t>
            </a:r>
            <a:r>
              <a:rPr lang="fr-FR" dirty="0"/>
              <a:t> and soul</a:t>
            </a:r>
            <a:br>
              <a:rPr lang="fr-FR" dirty="0"/>
            </a:br>
            <a:r>
              <a:rPr lang="fr-FR" dirty="0" smtClean="0"/>
              <a:t>- </a:t>
            </a:r>
            <a:r>
              <a:rPr lang="fr-FR" dirty="0" err="1" smtClean="0"/>
              <a:t>Tecolote</a:t>
            </a:r>
            <a:r>
              <a:rPr lang="fr-FR" dirty="0" smtClean="0"/>
              <a:t> </a:t>
            </a:r>
            <a:r>
              <a:rPr lang="fr-FR" dirty="0"/>
              <a:t>Canyon  National Park(nature), Mission </a:t>
            </a:r>
            <a:r>
              <a:rPr lang="fr-FR" dirty="0" err="1"/>
              <a:t>Bay</a:t>
            </a:r>
            <a:r>
              <a:rPr lang="fr-FR" dirty="0"/>
              <a:t> Park (</a:t>
            </a:r>
            <a:r>
              <a:rPr lang="fr-FR" dirty="0" err="1"/>
              <a:t>swim</a:t>
            </a:r>
            <a:r>
              <a:rPr lang="fr-FR" dirty="0"/>
              <a:t>, </a:t>
            </a:r>
            <a:r>
              <a:rPr lang="fr-FR" dirty="0" err="1"/>
              <a:t>fish,camp</a:t>
            </a:r>
            <a:r>
              <a:rPr lang="fr-FR" dirty="0"/>
              <a:t>), Black </a:t>
            </a:r>
            <a:r>
              <a:rPr lang="fr-FR" dirty="0" err="1"/>
              <a:t>Mountain</a:t>
            </a:r>
            <a:r>
              <a:rPr lang="fr-FR" dirty="0"/>
              <a:t> Open </a:t>
            </a:r>
            <a:r>
              <a:rPr lang="fr-FR" dirty="0" err="1"/>
              <a:t>Space</a:t>
            </a:r>
            <a:r>
              <a:rPr lang="fr-FR" dirty="0"/>
              <a:t> Park (</a:t>
            </a:r>
            <a:r>
              <a:rPr lang="fr-FR" dirty="0" err="1"/>
              <a:t>trails</a:t>
            </a:r>
            <a:r>
              <a:rPr lang="fr-FR" dirty="0"/>
              <a:t> for </a:t>
            </a:r>
            <a:r>
              <a:rPr lang="fr-FR" dirty="0" err="1"/>
              <a:t>biking</a:t>
            </a:r>
            <a:r>
              <a:rPr lang="fr-FR" dirty="0"/>
              <a:t> or </a:t>
            </a:r>
            <a:r>
              <a:rPr lang="fr-FR" dirty="0" err="1"/>
              <a:t>hiking</a:t>
            </a:r>
            <a:r>
              <a:rPr lang="fr-FR" dirty="0"/>
              <a:t>), Balboa Park(art, cultural associations, </a:t>
            </a:r>
            <a:r>
              <a:rPr lang="fr-FR" dirty="0" err="1" smtClean="0"/>
              <a:t>museums</a:t>
            </a:r>
            <a:r>
              <a:rPr lang="fr-FR" dirty="0" smtClean="0"/>
              <a:t>, San </a:t>
            </a:r>
            <a:r>
              <a:rPr lang="fr-FR" dirty="0" err="1" smtClean="0"/>
              <a:t>Diegp</a:t>
            </a:r>
            <a:r>
              <a:rPr lang="fr-FR" dirty="0" smtClean="0"/>
              <a:t> ZOO 800species), San Diego Wild animal</a:t>
            </a:r>
            <a:br>
              <a:rPr lang="fr-FR" dirty="0" smtClean="0"/>
            </a:br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err="1" smtClean="0"/>
              <a:t>beaches</a:t>
            </a:r>
            <a:r>
              <a:rPr lang="fr-FR" dirty="0" smtClean="0"/>
              <a:t> (</a:t>
            </a:r>
            <a:r>
              <a:rPr lang="fr-FR" dirty="0" err="1" smtClean="0"/>
              <a:t>windsurfing</a:t>
            </a:r>
            <a:r>
              <a:rPr lang="fr-FR" dirty="0" smtClean="0"/>
              <a:t>…)</a:t>
            </a:r>
            <a:r>
              <a:rPr lang="fr-FR" dirty="0"/>
              <a:t/>
            </a:r>
            <a:br>
              <a:rPr lang="fr-FR" dirty="0"/>
            </a:br>
            <a:r>
              <a:rPr lang="fr-FR" b="1" dirty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fr-FR" b="1" dirty="0" err="1">
                <a:solidFill>
                  <a:schemeClr val="bg2">
                    <a:lumMod val="25000"/>
                  </a:schemeClr>
                </a:solidFill>
              </a:rPr>
              <a:t>entertainment</a:t>
            </a: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= divertissement, amusement, </a:t>
            </a:r>
            <a:r>
              <a:rPr lang="fr-FR" b="1" dirty="0" smtClean="0">
                <a:solidFill>
                  <a:schemeClr val="bg2">
                    <a:lumMod val="25000"/>
                  </a:schemeClr>
                </a:solidFill>
              </a:rPr>
              <a:t>to do </a:t>
            </a:r>
            <a:r>
              <a:rPr lang="fr-FR" b="1" dirty="0" err="1" smtClean="0">
                <a:solidFill>
                  <a:schemeClr val="bg2">
                    <a:lumMod val="25000"/>
                  </a:schemeClr>
                </a:solidFill>
              </a:rPr>
              <a:t>sightseeing</a:t>
            </a:r>
            <a:r>
              <a:rPr lang="fr-FR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fr-FR" b="1" dirty="0">
                <a:solidFill>
                  <a:schemeClr val="bg2">
                    <a:lumMod val="25000"/>
                  </a:schemeClr>
                </a:solidFill>
              </a:rPr>
              <a:t>= </a:t>
            </a: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faire du tourisme,  </a:t>
            </a:r>
            <a:r>
              <a:rPr lang="fr-FR" b="1" dirty="0">
                <a:solidFill>
                  <a:schemeClr val="bg2">
                    <a:lumMod val="25000"/>
                  </a:schemeClr>
                </a:solidFill>
              </a:rPr>
              <a:t>to </a:t>
            </a:r>
            <a:r>
              <a:rPr lang="fr-FR" b="1" dirty="0" err="1">
                <a:solidFill>
                  <a:schemeClr val="bg2">
                    <a:lumMod val="25000"/>
                  </a:schemeClr>
                </a:solidFill>
              </a:rPr>
              <a:t>reward</a:t>
            </a:r>
            <a:r>
              <a:rPr lang="fr-FR" b="1" dirty="0">
                <a:solidFill>
                  <a:schemeClr val="bg2">
                    <a:lumMod val="25000"/>
                  </a:schemeClr>
                </a:solidFill>
              </a:rPr>
              <a:t> = , </a:t>
            </a:r>
            <a:r>
              <a:rPr lang="fr-FR" b="1" dirty="0" smtClean="0">
                <a:solidFill>
                  <a:schemeClr val="bg2">
                    <a:lumMod val="25000"/>
                  </a:schemeClr>
                </a:solidFill>
              </a:rPr>
              <a:t>in the </a:t>
            </a:r>
            <a:r>
              <a:rPr lang="fr-FR" b="1" dirty="0" err="1" smtClean="0">
                <a:solidFill>
                  <a:schemeClr val="bg2">
                    <a:lumMod val="25000"/>
                  </a:schemeClr>
                </a:solidFill>
              </a:rPr>
              <a:t>neighborhood</a:t>
            </a:r>
            <a:r>
              <a:rPr lang="fr-FR" b="1" dirty="0" smtClean="0">
                <a:solidFill>
                  <a:schemeClr val="bg2">
                    <a:lumMod val="25000"/>
                  </a:schemeClr>
                </a:solidFill>
              </a:rPr>
              <a:t> of </a:t>
            </a:r>
            <a:r>
              <a:rPr lang="fr-FR" b="1" dirty="0">
                <a:solidFill>
                  <a:schemeClr val="bg2">
                    <a:lumMod val="25000"/>
                  </a:schemeClr>
                </a:solidFill>
              </a:rPr>
              <a:t>= </a:t>
            </a: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près de, dans le voisinage de, </a:t>
            </a:r>
            <a:r>
              <a:rPr lang="fr-FR" b="1" dirty="0" err="1" smtClean="0">
                <a:solidFill>
                  <a:schemeClr val="bg2">
                    <a:lumMod val="25000"/>
                  </a:schemeClr>
                </a:solidFill>
              </a:rPr>
              <a:t>red</a:t>
            </a:r>
            <a:r>
              <a:rPr lang="fr-FR" b="1" dirty="0" smtClean="0">
                <a:solidFill>
                  <a:schemeClr val="bg2">
                    <a:lumMod val="25000"/>
                  </a:schemeClr>
                </a:solidFill>
              </a:rPr>
              <a:t>-light district= </a:t>
            </a: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quartier chaud (to go </a:t>
            </a:r>
            <a:r>
              <a:rPr lang="fr-FR" dirty="0" err="1" smtClean="0">
                <a:solidFill>
                  <a:schemeClr val="bg2">
                    <a:lumMod val="25000"/>
                  </a:schemeClr>
                </a:solidFill>
              </a:rPr>
              <a:t>throught</a:t>
            </a: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 a </a:t>
            </a:r>
            <a:r>
              <a:rPr lang="fr-FR" dirty="0" err="1" smtClean="0">
                <a:solidFill>
                  <a:schemeClr val="bg2">
                    <a:lumMod val="25000"/>
                  </a:schemeClr>
                </a:solidFill>
              </a:rPr>
              <a:t>red</a:t>
            </a: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 light= griller un feux rouge) </a:t>
            </a:r>
            <a:r>
              <a:rPr lang="fr-FR" b="1" dirty="0">
                <a:solidFill>
                  <a:schemeClr val="bg2">
                    <a:lumMod val="25000"/>
                  </a:schemeClr>
                </a:solidFill>
              </a:rPr>
              <a:t>, to </a:t>
            </a:r>
            <a:r>
              <a:rPr lang="fr-FR" b="1" dirty="0" err="1">
                <a:solidFill>
                  <a:schemeClr val="bg2">
                    <a:lumMod val="25000"/>
                  </a:schemeClr>
                </a:solidFill>
              </a:rPr>
              <a:t>be</a:t>
            </a:r>
            <a:r>
              <a:rPr lang="fr-FR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bg2">
                    <a:lumMod val="25000"/>
                  </a:schemeClr>
                </a:solidFill>
              </a:rPr>
              <a:t>blessed</a:t>
            </a:r>
            <a:r>
              <a:rPr lang="fr-FR" b="1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fr-FR" b="1" dirty="0" err="1">
                <a:solidFill>
                  <a:schemeClr val="bg2">
                    <a:lumMod val="25000"/>
                  </a:schemeClr>
                </a:solidFill>
              </a:rPr>
              <a:t>with</a:t>
            </a:r>
            <a:r>
              <a:rPr lang="fr-FR" b="1" dirty="0" smtClean="0">
                <a:solidFill>
                  <a:schemeClr val="bg2">
                    <a:lumMod val="25000"/>
                  </a:schemeClr>
                </a:solidFill>
              </a:rPr>
              <a:t>= </a:t>
            </a: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être doué, doté de </a:t>
            </a: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1716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>
            <a:normAutofit fontScale="92500"/>
          </a:bodyPr>
          <a:lstStyle/>
          <a:p>
            <a:endParaRPr lang="fr-FR" dirty="0"/>
          </a:p>
          <a:p>
            <a:pPr>
              <a:buFont typeface="Wingdings" pitchFamily="2" charset="2"/>
              <a:buChar char="Ø"/>
            </a:pPr>
            <a:r>
              <a:rPr lang="fr-FR" b="1" dirty="0"/>
              <a:t>Monterey: </a:t>
            </a:r>
            <a:br>
              <a:rPr lang="fr-FR" b="1" dirty="0"/>
            </a:b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(a lot of water ; lots of </a:t>
            </a:r>
            <a:r>
              <a:rPr lang="fr-FR" dirty="0" err="1">
                <a:solidFill>
                  <a:schemeClr val="bg2">
                    <a:lumMod val="25000"/>
                  </a:schemeClr>
                </a:solidFill>
              </a:rPr>
              <a:t>opportunities</a:t>
            </a: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fr-FR" dirty="0" err="1">
                <a:solidFill>
                  <a:schemeClr val="bg2">
                    <a:lumMod val="25000"/>
                  </a:schemeClr>
                </a:solidFill>
              </a:rPr>
              <a:t>activities</a:t>
            </a: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..</a:t>
            </a:r>
            <a:br>
              <a:rPr lang="fr-FR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fr-FR" b="1" dirty="0">
                <a:solidFill>
                  <a:schemeClr val="bg2">
                    <a:lumMod val="25000"/>
                  </a:schemeClr>
                </a:solidFill>
              </a:rPr>
              <a:t>A </a:t>
            </a:r>
            <a:r>
              <a:rPr lang="fr-FR" b="1" dirty="0" err="1">
                <a:solidFill>
                  <a:schemeClr val="bg2">
                    <a:lumMod val="25000"/>
                  </a:schemeClr>
                </a:solidFill>
              </a:rPr>
              <a:t>trail</a:t>
            </a: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= chemin, sentier, piste)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-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/>
              <a:t>is</a:t>
            </a:r>
            <a:r>
              <a:rPr lang="fr-FR" dirty="0"/>
              <a:t> a lot of </a:t>
            </a:r>
            <a:r>
              <a:rPr lang="fr-FR" dirty="0" err="1"/>
              <a:t>tourism</a:t>
            </a:r>
            <a:r>
              <a:rPr lang="fr-FR" dirty="0"/>
              <a:t>, </a:t>
            </a:r>
            <a:r>
              <a:rPr lang="fr-FR" dirty="0" err="1"/>
              <a:t>activities</a:t>
            </a:r>
            <a:r>
              <a:rPr lang="fr-FR" dirty="0"/>
              <a:t> (</a:t>
            </a:r>
            <a:r>
              <a:rPr lang="fr-FR" dirty="0" err="1"/>
              <a:t>suba</a:t>
            </a:r>
            <a:r>
              <a:rPr lang="fr-FR" dirty="0"/>
              <a:t> </a:t>
            </a:r>
            <a:r>
              <a:rPr lang="fr-FR" dirty="0" err="1"/>
              <a:t>diving</a:t>
            </a:r>
            <a:r>
              <a:rPr lang="fr-FR" dirty="0"/>
              <a:t>, </a:t>
            </a:r>
            <a:r>
              <a:rPr lang="fr-FR" dirty="0" err="1"/>
              <a:t>surfing</a:t>
            </a:r>
            <a:r>
              <a:rPr lang="fr-FR" dirty="0"/>
              <a:t>, </a:t>
            </a:r>
            <a:r>
              <a:rPr lang="fr-FR" dirty="0" err="1"/>
              <a:t>hang-gliding</a:t>
            </a:r>
            <a:r>
              <a:rPr lang="fr-FR" dirty="0"/>
              <a:t> (deltaplane), </a:t>
            </a:r>
            <a:r>
              <a:rPr lang="fr-FR" dirty="0" err="1"/>
              <a:t>climbing</a:t>
            </a:r>
            <a:r>
              <a:rPr lang="fr-FR" dirty="0"/>
              <a:t>…). </a:t>
            </a:r>
            <a:br>
              <a:rPr lang="fr-FR" dirty="0"/>
            </a:br>
            <a:r>
              <a:rPr lang="fr-FR" dirty="0" smtClean="0"/>
              <a:t>- Monterey </a:t>
            </a:r>
            <a:r>
              <a:rPr lang="fr-FR" dirty="0" err="1"/>
              <a:t>Bay</a:t>
            </a:r>
            <a:r>
              <a:rPr lang="fr-FR" dirty="0"/>
              <a:t> National Marine </a:t>
            </a:r>
            <a:r>
              <a:rPr lang="fr-FR" dirty="0" err="1"/>
              <a:t>Sanctuary</a:t>
            </a:r>
            <a:r>
              <a:rPr lang="fr-FR" dirty="0"/>
              <a:t/>
            </a:r>
            <a:br>
              <a:rPr lang="fr-FR" dirty="0"/>
            </a:br>
            <a:r>
              <a:rPr lang="fr-FR" dirty="0" smtClean="0"/>
              <a:t>- The </a:t>
            </a:r>
            <a:r>
              <a:rPr lang="fr-FR" dirty="0" err="1"/>
              <a:t>state’s</a:t>
            </a:r>
            <a:r>
              <a:rPr lang="fr-FR" dirty="0"/>
              <a:t> original constitution </a:t>
            </a:r>
            <a:r>
              <a:rPr lang="fr-FR" dirty="0" err="1"/>
              <a:t>was</a:t>
            </a:r>
            <a:r>
              <a:rPr lang="fr-FR" dirty="0"/>
              <a:t> </a:t>
            </a:r>
            <a:r>
              <a:rPr lang="fr-FR" dirty="0" err="1"/>
              <a:t>written</a:t>
            </a:r>
            <a:r>
              <a:rPr lang="fr-FR" dirty="0"/>
              <a:t> </a:t>
            </a:r>
            <a:r>
              <a:rPr lang="fr-FR" dirty="0" err="1"/>
              <a:t>there</a:t>
            </a:r>
            <a:r>
              <a:rPr lang="fr-FR" dirty="0"/>
              <a:t>.</a:t>
            </a:r>
            <a:br>
              <a:rPr lang="fr-FR" dirty="0"/>
            </a:br>
            <a:r>
              <a:rPr lang="fr-FR" i="1" dirty="0" err="1"/>
              <a:t>Mind</a:t>
            </a:r>
            <a:r>
              <a:rPr lang="fr-FR" dirty="0"/>
              <a:t> </a:t>
            </a:r>
            <a:r>
              <a:rPr lang="fr-FR" dirty="0" err="1"/>
              <a:t>year</a:t>
            </a:r>
            <a:r>
              <a:rPr lang="fr-FR" dirty="0"/>
              <a:t>-round </a:t>
            </a:r>
            <a:r>
              <a:rPr lang="fr-FR" dirty="0" err="1"/>
              <a:t>climate</a:t>
            </a:r>
            <a:r>
              <a:rPr lang="fr-FR" dirty="0"/>
              <a:t> </a:t>
            </a: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fr-FR" i="1" dirty="0" err="1">
                <a:solidFill>
                  <a:schemeClr val="bg2">
                    <a:lumMod val="25000"/>
                  </a:schemeClr>
                </a:solidFill>
              </a:rPr>
              <a:t>mild</a:t>
            </a: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=doux, </a:t>
            </a:r>
            <a:r>
              <a:rPr lang="fr-FR" b="1" dirty="0" err="1">
                <a:solidFill>
                  <a:schemeClr val="bg2">
                    <a:lumMod val="25000"/>
                  </a:schemeClr>
                </a:solidFill>
              </a:rPr>
              <a:t>average</a:t>
            </a: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=moyenne, </a:t>
            </a:r>
            <a:r>
              <a:rPr lang="fr-FR" b="1" dirty="0" err="1">
                <a:solidFill>
                  <a:schemeClr val="bg2">
                    <a:lumMod val="25000"/>
                  </a:schemeClr>
                </a:solidFill>
              </a:rPr>
              <a:t>scenery</a:t>
            </a:r>
            <a:r>
              <a:rPr lang="fr-FR" dirty="0">
                <a:solidFill>
                  <a:schemeClr val="bg2">
                    <a:lumMod val="25000"/>
                  </a:schemeClr>
                </a:solidFill>
              </a:rPr>
              <a:t>=paysage)</a:t>
            </a:r>
            <a:br>
              <a:rPr lang="fr-FR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fr-FR" dirty="0" smtClean="0">
                <a:solidFill>
                  <a:schemeClr val="bg2">
                    <a:lumMod val="25000"/>
                  </a:schemeClr>
                </a:solidFill>
              </a:rPr>
              <a:t>- </a:t>
            </a:r>
            <a:r>
              <a:rPr lang="fr-FR" dirty="0" smtClean="0"/>
              <a:t>lots </a:t>
            </a:r>
            <a:r>
              <a:rPr lang="fr-FR" dirty="0"/>
              <a:t>of </a:t>
            </a:r>
            <a:r>
              <a:rPr lang="fr-FR" dirty="0" err="1"/>
              <a:t>school</a:t>
            </a:r>
            <a:r>
              <a:rPr lang="fr-FR" dirty="0"/>
              <a:t> and </a:t>
            </a:r>
            <a:r>
              <a:rPr lang="fr-FR" dirty="0" err="1"/>
              <a:t>research’s</a:t>
            </a:r>
            <a:r>
              <a:rPr lang="fr-FR" dirty="0"/>
              <a:t> </a:t>
            </a:r>
            <a:r>
              <a:rPr lang="fr-FR" dirty="0" smtClean="0"/>
              <a:t>center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66919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22</Words>
  <Application>Microsoft Office PowerPoint</Application>
  <PresentationFormat>Affichage à l'écran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Pauline</dc:creator>
  <cp:lastModifiedBy>Pauline</cp:lastModifiedBy>
  <cp:revision>16</cp:revision>
  <dcterms:created xsi:type="dcterms:W3CDTF">2011-11-22T17:11:02Z</dcterms:created>
  <dcterms:modified xsi:type="dcterms:W3CDTF">2011-11-27T21:11:10Z</dcterms:modified>
</cp:coreProperties>
</file>